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en Vervoort" initials="KV" lastIdx="11" clrIdx="0">
    <p:extLst>
      <p:ext uri="{19B8F6BF-5375-455C-9EA6-DF929625EA0E}">
        <p15:presenceInfo xmlns:p15="http://schemas.microsoft.com/office/powerpoint/2012/main" userId="S-1-5-21-601762406-827478177-224712881-1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8A81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5D8D3-6EEC-4408-AF66-104CB44BF4D4}" v="14" dt="2021-09-15T19:26:29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Vreckem Isabelle" userId="S::isabelle.vanvreckem@vlaanderen.be::ab4c79dc-592e-4681-9ab1-646bdbd1092c" providerId="AD" clId="Web-{1F05D8D3-6EEC-4408-AF66-104CB44BF4D4}"/>
    <pc:docChg chg="modSld">
      <pc:chgData name="Van Vreckem Isabelle" userId="S::isabelle.vanvreckem@vlaanderen.be::ab4c79dc-592e-4681-9ab1-646bdbd1092c" providerId="AD" clId="Web-{1F05D8D3-6EEC-4408-AF66-104CB44BF4D4}" dt="2021-09-15T19:26:29.172" v="7" actId="20577"/>
      <pc:docMkLst>
        <pc:docMk/>
      </pc:docMkLst>
      <pc:sldChg chg="modSp">
        <pc:chgData name="Van Vreckem Isabelle" userId="S::isabelle.vanvreckem@vlaanderen.be::ab4c79dc-592e-4681-9ab1-646bdbd1092c" providerId="AD" clId="Web-{1F05D8D3-6EEC-4408-AF66-104CB44BF4D4}" dt="2021-09-15T19:26:29.172" v="7" actId="20577"/>
        <pc:sldMkLst>
          <pc:docMk/>
          <pc:sldMk cId="3841535343" sldId="260"/>
        </pc:sldMkLst>
        <pc:spChg chg="mod">
          <ac:chgData name="Van Vreckem Isabelle" userId="S::isabelle.vanvreckem@vlaanderen.be::ab4c79dc-592e-4681-9ab1-646bdbd1092c" providerId="AD" clId="Web-{1F05D8D3-6EEC-4408-AF66-104CB44BF4D4}" dt="2021-09-15T19:26:29.172" v="7" actId="20577"/>
          <ac:spMkLst>
            <pc:docMk/>
            <pc:sldMk cId="3841535343" sldId="260"/>
            <ac:spMk id="7" creationId="{DBCDF878-526A-4204-88F4-47510CFBD76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09:44:23.003" idx="10">
    <p:pos x="10" y="10"/>
    <p:text>Voor Conny: stoppen op minuut: 2:17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09:44:45.436" idx="11">
    <p:pos x="10" y="10"/>
    <p:text>heb nog bijkomende woorden gevraagd aan Conny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0AA1-0238-4764-8538-4F24EF058375}" type="datetimeFigureOut">
              <a:rPr lang="nl-BE" smtClean="0"/>
              <a:t>15/09/2021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1C58-D160-48CA-A131-0E9ECC7922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0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1C58-D160-48CA-A131-0E9ECC7922C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8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https://www.youtube.com/watch?v=Ec7qJJFoX78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1C58-D160-48CA-A131-0E9ECC7922C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10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8FF34-4DE3-4F5F-9083-139F11227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6533C6-36BF-4BB6-B05B-B76FE1434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21A6B-708D-4008-8BB6-2D5343A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DC8-F53C-4DB2-A622-535671CCE2A8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6AF6D9-E52C-4528-BF01-A8093E0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45685-E39E-4E39-B3BA-4A5F7F46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79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B30C8-1D36-458F-BE85-D9A630E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25FD36-EA0F-4D38-BD4B-612C24BE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4F17D5-01EE-47CA-95D2-9D574C7E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416-7F06-4946-AF7E-6556FCA3641A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AB3CC1-0B1A-4FF9-8722-98B75C3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7A635C-C8B0-4A4F-B371-FB988B45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6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2B391B-DDD8-4C79-98A2-E723D4E98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B4DA4D-10BA-4E24-8956-F17826EB5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133C4-86BB-48F3-982F-7DD9F15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6CDC-63EA-48D9-B890-798C1C315AA4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6265CC-F6F9-4DCB-A082-47E13386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EC11A4-F44C-47C3-BDF4-50540CA9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0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8C15-3E2E-48FC-A969-FA0F26AB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58C3D-FDA5-4B09-9445-2ED731DC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C7366D-D651-471D-9D79-67EEA388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A680-7D3C-4798-B427-AEDFFB9095E0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E6818-83A9-4989-9E91-4D1C98ED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4803CC-738A-4E26-9C60-8BB77C1B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0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023EF-4448-4F15-ABCA-D2C14639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AB79CB-82C4-40F0-B0FA-28833991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ED877-3CE7-4101-BA37-77A98E53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6D3-99A3-4EB0-8856-6905FE6AE1B4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B5B36B-16E5-4184-A513-9D757F6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99DCFD-AFC3-4F0D-BF01-B81B5D54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8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2952-DD7E-4E55-BC47-42310FB1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D952-842D-46BD-84E6-690052C3A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01E848-26C6-4091-A533-8B1451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E8D6EE-1C0D-46EE-AC01-A0024950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797-78E4-4CF9-B0F0-40B08EB37E9A}" type="datetime1">
              <a:rPr lang="nl-BE" smtClean="0"/>
              <a:t>15/09/2021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2D7765-7C75-4E15-9821-DFCA5B71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4CEBAA-4018-41E1-BC04-F7D1B08C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BB782-A597-48C1-B9E0-419BD9C6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94CDBD-EBED-4D9B-9402-362CB3144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484972-FC60-410A-8BF3-2E18B305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6557C4-BCD8-4083-BB11-8EAB5BC35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228AC9-F245-4924-9334-C2023C7B9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4CAC2F-D718-4557-8827-036E6EE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A061-D5ED-442A-A81A-29EA021D51A5}" type="datetime1">
              <a:rPr lang="nl-BE" smtClean="0"/>
              <a:t>15/09/2021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7C226CB-D605-4951-A911-6CE63304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90DC09-153D-4336-B4D4-1DB236F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82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DCE07-A00C-4772-8735-3BF55519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5DAD7F-8D9D-45E8-A524-9182CDB4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799-28BE-48B7-9EA1-48A2B2C54F8F}" type="datetime1">
              <a:rPr lang="nl-BE" smtClean="0"/>
              <a:t>15/09/2021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668072-CE38-4AD4-9F8F-6D477CB4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AE8E3E-F5FE-435B-85E9-FF4A0C2C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47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1E587C-5FFA-414D-8EB3-8D812D34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7762-CA6B-4E1E-BEDF-16D1D037498D}" type="datetime1">
              <a:rPr lang="nl-BE" smtClean="0"/>
              <a:t>15/09/2021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2C6F6F-F779-4D93-B04D-88698E7B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97137B-0B29-42C8-9152-72B86EF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2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36FF0-FEED-4CF2-A641-078914A3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B0236-AA4A-4B54-AC93-050DAE9E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276C20-7186-43C6-B99C-98F04350F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C421AF-865A-40AE-911D-6D4484E8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E97E-C7CF-46BF-ADA5-D20F3B1CAA9D}" type="datetime1">
              <a:rPr lang="nl-BE" smtClean="0"/>
              <a:t>15/09/2021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BEFA82-3AB1-4243-B180-C9D15CB1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D898AC-00F5-4D92-894E-57544A45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221E6-3FD9-47FF-A5EA-2DF2F63A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2DEB0D-DC28-4259-B0BD-CB1A407CD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FB90AD-A2FE-4152-AD00-A420CEAB2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D3893-0984-4931-8C68-DC84D86D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8746-3A9E-476F-A041-E831096F35DE}" type="datetime1">
              <a:rPr lang="nl-BE" smtClean="0"/>
              <a:t>15/09/2021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6EF69A-6F6A-4D67-8A79-E0BCE861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33B639-676D-4DFC-AE91-A2C4D54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59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E432A5-E672-4FB8-B174-F903AC9F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CF8EDB-1A5E-4F0C-8156-D0CBF470D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9A3791-2F06-48CB-B46D-7A69C360A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125F-305C-4CCD-82EB-BF109DD5B011}" type="datetime1">
              <a:rPr lang="nl-BE" smtClean="0"/>
              <a:t>15/09/2021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638A8-D9DD-440B-87C5-656BB0E7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7FA2E-5256-4194-BFF0-6FA7B1FC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4A96-9D1C-49C2-A747-021D7B65B6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3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59811024?h=25b98de06d" TargetMode="Externa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s.knightlab.com/storymapjs/d8b3dc70c25abe72fb2fcfdc0e7b022c/buurtpensioen/draf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uploads.knightlab.com/storymapjs/d8b3dc70c25abe72fb2fcfdc0e7b022c/buurtpensioen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katrien.vervoort@kenniscentrumwwz.be" TargetMode="External"/><Relationship Id="rId7" Type="http://schemas.openxmlformats.org/officeDocument/2006/relationships/image" Target="../media/image7.svg"/><Relationship Id="rId2" Type="http://schemas.openxmlformats.org/officeDocument/2006/relationships/hyperlink" Target="mailto:buurtpensioen@kenniscentrumwwz.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hyperlink" Target="http://www.pensonsquartier.be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buurtpensioen.be/" TargetMode="Externa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C41E5B-FE7A-47C9-ACC0-5B2BE410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3DC0F0B-22DF-46D4-9877-242D8E89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1</a:t>
            </a:fld>
            <a:endParaRPr lang="nl-BE" b="1" dirty="0">
              <a:latin typeface="Core Mellow" panose="020F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CC051AB6-A2E1-4BB6-B2C6-787E46E117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6486" y="1703592"/>
            <a:ext cx="8239027" cy="46344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F0D40DB-29AB-49A3-8D10-9B4341EF0057}"/>
              </a:ext>
            </a:extLst>
          </p:cNvPr>
          <p:cNvSpPr txBox="1"/>
          <p:nvPr/>
        </p:nvSpPr>
        <p:spPr>
          <a:xfrm>
            <a:off x="3921551" y="6351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+mj-lt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1A6F6CF-2B3B-47E7-85A7-07584234AF34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89A6AE-E60C-4800-A4BF-99F2167F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743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Introductie: video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26B29-FA78-4F73-A7EE-56007258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2</a:t>
            </a:fld>
            <a:endParaRPr lang="nl-BE" b="1" dirty="0">
              <a:latin typeface="Core Mellow" panose="020F05030303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DBF5809-8AB1-47DF-A5C8-C7B57AAC8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471"/>
            <a:ext cx="1238738" cy="87873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408DF2-EBDF-44E3-9312-EA58F2ADE194}"/>
              </a:ext>
            </a:extLst>
          </p:cNvPr>
          <p:cNvSpPr txBox="1"/>
          <p:nvPr/>
        </p:nvSpPr>
        <p:spPr>
          <a:xfrm>
            <a:off x="3491217" y="6439079"/>
            <a:ext cx="52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https://www.youtube.com/watch?v=Ec7qJJFoX78 </a:t>
            </a:r>
          </a:p>
        </p:txBody>
      </p:sp>
    </p:spTree>
    <p:extLst>
      <p:ext uri="{BB962C8B-B14F-4D97-AF65-F5344CB8AC3E}">
        <p14:creationId xmlns:p14="http://schemas.microsoft.com/office/powerpoint/2010/main" val="30617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E28863F-09E0-4DA5-93BF-59FD0BB7228F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400" dirty="0">
                <a:latin typeface="Core Mellow" panose="020F0503030302020204" pitchFamily="34" charset="0"/>
              </a:rPr>
              <a:t>Het BuurtPensioen</a:t>
            </a:r>
            <a:endParaRPr lang="nl-BE" sz="4400" dirty="0">
              <a:latin typeface="Core Mellow" panose="020F05030303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8096F11-DD3C-4EEF-A722-588704B1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471"/>
            <a:ext cx="1238738" cy="8787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12F638-76EC-4026-8FE7-12696E723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Het BuurtPensioen	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BD3414-A9B4-4268-B8B9-191F34D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3</a:t>
            </a:fld>
            <a:endParaRPr lang="nl-BE" b="1" dirty="0">
              <a:latin typeface="Core Mellow" panose="020F05030303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993558-7525-42A9-BA0A-4288E3FE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2" y="1783032"/>
            <a:ext cx="7434913" cy="4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D39F57D-3661-4974-9BDD-3B2ED1890EC6}"/>
              </a:ext>
            </a:extLst>
          </p:cNvPr>
          <p:cNvSpPr/>
          <p:nvPr/>
        </p:nvSpPr>
        <p:spPr>
          <a:xfrm>
            <a:off x="838200" y="365125"/>
            <a:ext cx="10901516" cy="153250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EAD517C-140E-4F1C-8997-8512C07CF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18969"/>
            <a:ext cx="1278545" cy="906977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BDA7158-13EA-44AF-BD03-D9B8AF9A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300"/>
            <a:ext cx="10515600" cy="115831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Het BuurtPensioen vandaag</a:t>
            </a:r>
            <a:b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</a:br>
            <a:r>
              <a:rPr lang="nl-NL" sz="3100" dirty="0">
                <a:solidFill>
                  <a:schemeClr val="bg1"/>
                </a:solidFill>
                <a:latin typeface="Core Mellow" panose="020F0503030302020204" pitchFamily="34" charset="0"/>
              </a:rPr>
              <a:t>11 antennes, meer dan 650 deelnemers, tal van partners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708C35-C40F-4F80-BE59-23287AF8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4</a:t>
            </a:fld>
            <a:endParaRPr lang="nl-BE" b="1" dirty="0">
              <a:latin typeface="Core Mellow" panose="020F05030303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36392-4084-40EA-A3B8-6D849BCD030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162300"/>
            <a:ext cx="9904413" cy="1204913"/>
          </a:xfrm>
        </p:spPr>
        <p:txBody>
          <a:bodyPr>
            <a:normAutofit/>
          </a:bodyPr>
          <a:lstStyle/>
          <a:p>
            <a:endParaRPr lang="nl-NL" dirty="0">
              <a:hlinkClick r:id="rId3"/>
            </a:endParaRPr>
          </a:p>
          <a:p>
            <a:endParaRPr lang="nl-NL" sz="3800" dirty="0">
              <a:latin typeface="Core Mellow" panose="020F0503030302020204" pitchFamily="34" charset="0"/>
            </a:endParaRPr>
          </a:p>
          <a:p>
            <a:endParaRPr lang="nl-NL" sz="3800" dirty="0">
              <a:latin typeface="Core Mellow" panose="020F0503030302020204" pitchFamily="34" charset="0"/>
            </a:endParaRPr>
          </a:p>
          <a:p>
            <a:endParaRPr lang="nl-BE" sz="3800" dirty="0">
              <a:latin typeface="Core Mellow" panose="020F0503030302020204" pitchFamily="34" charset="0"/>
            </a:endParaRPr>
          </a:p>
          <a:p>
            <a:endParaRPr lang="nl-NL" dirty="0"/>
          </a:p>
        </p:txBody>
      </p:sp>
      <p:pic>
        <p:nvPicPr>
          <p:cNvPr id="16" name="Afbeelding 15">
            <a:hlinkClick r:id="rId4"/>
            <a:extLst>
              <a:ext uri="{FF2B5EF4-FFF2-40B4-BE49-F238E27FC236}">
                <a16:creationId xmlns:a16="http://schemas.microsoft.com/office/drawing/2014/main" id="{846E5665-2A32-4442-B4E7-61A230C14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094"/>
            <a:ext cx="10825316" cy="46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47B1811-390D-4027-A516-6385AAB1DA6D}"/>
              </a:ext>
            </a:extLst>
          </p:cNvPr>
          <p:cNvSpPr/>
          <p:nvPr/>
        </p:nvSpPr>
        <p:spPr>
          <a:xfrm>
            <a:off x="838200" y="365125"/>
            <a:ext cx="10515600" cy="1237432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83EF62-A3AB-4E21-984F-D82D4CB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Core Mellow" panose="020F0503030302020204" pitchFamily="34" charset="0"/>
              </a:rPr>
              <a:t>Meer weten? </a:t>
            </a:r>
            <a:endParaRPr lang="nl-BE" dirty="0">
              <a:solidFill>
                <a:schemeClr val="bg1"/>
              </a:solidFill>
              <a:latin typeface="Core Mellow" panose="020F050303030202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02E0693-401C-4C66-9EDD-9D55EB89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b="1" smtClean="0">
                <a:latin typeface="Core Mellow" panose="020F0503030302020204" pitchFamily="34" charset="0"/>
              </a:rPr>
              <a:t>5</a:t>
            </a:fld>
            <a:endParaRPr lang="nl-BE" b="1" dirty="0">
              <a:latin typeface="Core Mellow" panose="020F05030303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54D1FAC-EBC3-4953-ABE0-754055C08219}"/>
              </a:ext>
            </a:extLst>
          </p:cNvPr>
          <p:cNvSpPr txBox="1"/>
          <p:nvPr/>
        </p:nvSpPr>
        <p:spPr>
          <a:xfrm>
            <a:off x="838194" y="1728693"/>
            <a:ext cx="105156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zelf mee een burenhulpnetwerk BuurtPensioen op te richten in je buurt?;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mee je schouders te zetten onder het BuurtPensioen?;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aan de slag te gaan met de methodologie van het BuurtPensioen?;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Core Mellow" panose="020F0503030302020204" pitchFamily="34" charset="0"/>
              </a:rPr>
              <a:t>Zin om deel te nemen aan een netwerk? , …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889632-90D8-4518-9E14-E600B37BE579}"/>
              </a:ext>
            </a:extLst>
          </p:cNvPr>
          <p:cNvSpPr txBox="1"/>
          <p:nvPr/>
        </p:nvSpPr>
        <p:spPr>
          <a:xfrm flipH="1">
            <a:off x="1676401" y="358179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C0099"/>
                </a:solidFill>
                <a:latin typeface="Core Mellow" panose="020F0503030302020204" pitchFamily="34" charset="0"/>
              </a:rPr>
              <a:t>&gt; Contacteer ons</a:t>
            </a:r>
            <a:endParaRPr lang="nl-BE" sz="2800" b="1" dirty="0">
              <a:solidFill>
                <a:srgbClr val="CC0099"/>
              </a:solidFill>
              <a:latin typeface="Core Mellow" panose="020F05030303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FAE44B-D39D-4221-A1B3-5C5F6396C1ED}"/>
              </a:ext>
            </a:extLst>
          </p:cNvPr>
          <p:cNvSpPr txBox="1"/>
          <p:nvPr/>
        </p:nvSpPr>
        <p:spPr>
          <a:xfrm>
            <a:off x="884352" y="4070509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re Mellow" panose="020F0503030302020204" pitchFamily="34" charset="0"/>
              </a:rPr>
              <a:t>Projectcoördinator Katrien Vervoort via 	</a:t>
            </a:r>
            <a:r>
              <a:rPr lang="de-DE" sz="2800" dirty="0">
                <a:solidFill>
                  <a:srgbClr val="CC0099"/>
                </a:solidFill>
                <a:latin typeface="Core Mellow" panose="020F0503030302020204" pitchFamily="34" charset="0"/>
              </a:rPr>
              <a:t>0484/ 48. 38. 33. </a:t>
            </a:r>
            <a:endParaRPr lang="nl-BE" sz="2000" dirty="0">
              <a:solidFill>
                <a:srgbClr val="CC0099"/>
              </a:solidFill>
              <a:latin typeface="Core Mellow" panose="020F05030303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CDF878-526A-4204-88F4-47510CFBD763}"/>
              </a:ext>
            </a:extLst>
          </p:cNvPr>
          <p:cNvSpPr txBox="1"/>
          <p:nvPr/>
        </p:nvSpPr>
        <p:spPr>
          <a:xfrm>
            <a:off x="838195" y="4521665"/>
            <a:ext cx="10515599" cy="24683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000" dirty="0">
                <a:latin typeface="Core Mellow"/>
              </a:rPr>
              <a:t>           E-mail: </a:t>
            </a:r>
            <a:r>
              <a:rPr lang="nl-BE" sz="2000" dirty="0">
                <a:latin typeface="Core Mellow"/>
                <a:hlinkClick r:id="rId2"/>
              </a:rPr>
              <a:t>buurtpensioen@kenniscentrumwwz.be</a:t>
            </a:r>
            <a:r>
              <a:rPr lang="nl-BE" sz="2000" dirty="0">
                <a:latin typeface="Core Mellow"/>
              </a:rPr>
              <a:t> of                                   </a:t>
            </a:r>
            <a:r>
              <a:rPr lang="nl-BE" sz="2000" dirty="0">
                <a:latin typeface="Core Mellow"/>
                <a:hlinkClick r:id="rId3"/>
              </a:rPr>
              <a:t>katrien.vervoort@kenniscentrumwwz.be</a:t>
            </a:r>
            <a:r>
              <a:rPr lang="nl-BE" sz="2000" dirty="0">
                <a:latin typeface="Core Mellow"/>
              </a:rPr>
              <a:t> </a:t>
            </a:r>
            <a:endParaRPr lang="nl-NL" sz="2000" dirty="0">
              <a:latin typeface="Core Mellow" panose="020F05030303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latin typeface="Core Mellow" panose="020F0503030302020204" pitchFamily="34" charset="0"/>
              </a:rPr>
              <a:t>           Website: </a:t>
            </a:r>
            <a:r>
              <a:rPr lang="nl-NL" sz="2000" dirty="0">
                <a:solidFill>
                  <a:srgbClr val="0070C0"/>
                </a:solidFill>
                <a:latin typeface="Core Mellow" panose="020F05030303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www.buurtpensioen.be</a:t>
            </a:r>
            <a:r>
              <a:rPr lang="nl-NL" sz="2000" dirty="0">
                <a:solidFill>
                  <a:srgbClr val="0070C0"/>
                </a:solidFill>
                <a:latin typeface="Core Mellow" panose="020F0503030302020204" pitchFamily="34" charset="0"/>
              </a:rPr>
              <a:t> </a:t>
            </a:r>
            <a:r>
              <a:rPr lang="nl-NL" sz="2000" dirty="0">
                <a:latin typeface="Core Mellow" panose="020F0503030302020204" pitchFamily="34" charset="0"/>
              </a:rPr>
              <a:t>– </a:t>
            </a:r>
            <a:r>
              <a:rPr lang="nl-NL" sz="2000" dirty="0">
                <a:latin typeface="Core Mellow" panose="020F0503030302020204" pitchFamily="34" charset="0"/>
                <a:hlinkClick r:id="rId5"/>
              </a:rPr>
              <a:t>www.pensonsquartier.be</a:t>
            </a:r>
            <a:endParaRPr lang="nl-NL" sz="2000" dirty="0">
              <a:latin typeface="Core Mellow" panose="020F05030303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latin typeface="Core Mellow" panose="020F0503030302020204" pitchFamily="34" charset="0"/>
              </a:rPr>
              <a:t>           Facebook: BuurtPensioen </a:t>
            </a:r>
            <a:r>
              <a:rPr lang="nl-NL" sz="2000" dirty="0" err="1">
                <a:latin typeface="Core Mellow" panose="020F0503030302020204" pitchFamily="34" charset="0"/>
              </a:rPr>
              <a:t>PensonsQuartier</a:t>
            </a:r>
            <a:r>
              <a:rPr lang="nl-NL" sz="2000" dirty="0">
                <a:latin typeface="Core Mellow" panose="020F0503030302020204" pitchFamily="34" charset="0"/>
              </a:rPr>
              <a:t> </a:t>
            </a:r>
            <a:endParaRPr lang="nl-BE" sz="2000" dirty="0">
              <a:latin typeface="Core Mellow" panose="020F0503030302020204" pitchFamily="34" charset="0"/>
            </a:endParaRPr>
          </a:p>
        </p:txBody>
      </p:sp>
      <p:pic>
        <p:nvPicPr>
          <p:cNvPr id="13" name="Graphic 12" descr="Envelop">
            <a:extLst>
              <a:ext uri="{FF2B5EF4-FFF2-40B4-BE49-F238E27FC236}">
                <a16:creationId xmlns:a16="http://schemas.microsoft.com/office/drawing/2014/main" id="{72BE9FCA-B559-4A19-B668-5DE66A85F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89" y="4585789"/>
            <a:ext cx="643631" cy="643631"/>
          </a:xfrm>
          <a:prstGeom prst="rect">
            <a:avLst/>
          </a:prstGeom>
        </p:spPr>
      </p:pic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id="{E12D3FA7-7C1F-41E6-BA2B-8BE35908C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195" y="5100773"/>
            <a:ext cx="689468" cy="689468"/>
          </a:xfrm>
          <a:prstGeom prst="rect">
            <a:avLst/>
          </a:prstGeom>
        </p:spPr>
      </p:pic>
      <p:pic>
        <p:nvPicPr>
          <p:cNvPr id="1026" name="Picture 2" descr="Facebook Gratis Pictogram van Social Media Icons">
            <a:extLst>
              <a:ext uri="{FF2B5EF4-FFF2-40B4-BE49-F238E27FC236}">
                <a16:creationId xmlns:a16="http://schemas.microsoft.com/office/drawing/2014/main" id="{6F2F7571-48B5-46AB-840F-FB7D4325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2" y="5766747"/>
            <a:ext cx="579024" cy="5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55016F-AE60-405C-8981-A44B6E64CA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30" y="352292"/>
            <a:ext cx="3524939" cy="25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676ECF9-FF9F-4CEE-B5A2-F0AA7B7D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A96-9D1C-49C2-A747-021D7B65B618}" type="slidenum">
              <a:rPr lang="nl-BE" smtClean="0"/>
              <a:t>6</a:t>
            </a:fld>
            <a:endParaRPr lang="nl-BE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4088232-6237-4DDB-8C96-FF5222B6732E}"/>
              </a:ext>
            </a:extLst>
          </p:cNvPr>
          <p:cNvSpPr/>
          <p:nvPr/>
        </p:nvSpPr>
        <p:spPr>
          <a:xfrm>
            <a:off x="838200" y="2766218"/>
            <a:ext cx="10515600" cy="1325563"/>
          </a:xfrm>
          <a:prstGeom prst="roundRect">
            <a:avLst/>
          </a:prstGeom>
          <a:solidFill>
            <a:srgbClr val="F8A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Core Mellow" panose="020F0503030302020204" pitchFamily="34" charset="0"/>
              </a:rPr>
              <a:t>Vragen en discussie </a:t>
            </a:r>
            <a:endParaRPr lang="nl-BE" sz="4400" dirty="0">
              <a:latin typeface="Core Mellow" panose="020F05030303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FF773D-1DE0-4FBD-9943-957291D0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62" y="2989629"/>
            <a:ext cx="1238738" cy="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4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E1F273-4CDD-4DD3-98BC-118237A1650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FD1A7D095EE47987204F6B58CC4E5" ma:contentTypeVersion="12" ma:contentTypeDescription="Een nieuw document maken." ma:contentTypeScope="" ma:versionID="0ad90c8ff756b3d4967025d9178ba89c">
  <xsd:schema xmlns:xsd="http://www.w3.org/2001/XMLSchema" xmlns:xs="http://www.w3.org/2001/XMLSchema" xmlns:p="http://schemas.microsoft.com/office/2006/metadata/properties" xmlns:ns2="846b22cc-7a03-4d82-8b7e-559604ec2462" xmlns:ns3="a1ee7ac1-37d6-43dd-aa54-fbea5b33393d" targetNamespace="http://schemas.microsoft.com/office/2006/metadata/properties" ma:root="true" ma:fieldsID="9f5499193b92a50ab9ea9494aee250fd" ns2:_="" ns3:_="">
    <xsd:import namespace="846b22cc-7a03-4d82-8b7e-559604ec2462"/>
    <xsd:import namespace="a1ee7ac1-37d6-43dd-aa54-fbea5b333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22cc-7a03-4d82-8b7e-559604ec2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e7ac1-37d6-43dd-aa54-fbea5b333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1FC7B-C6A4-4EEC-99CC-B6E6924AA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DDD8F1-61FD-40D2-BEA1-464962C2D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47C0D-B61C-4FC3-BD78-1362406CE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b22cc-7a03-4d82-8b7e-559604ec2462"/>
    <ds:schemaRef ds:uri="a1ee7ac1-37d6-43dd-aa54-fbea5b333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164</Words>
  <Application>Microsoft Office PowerPoint</Application>
  <PresentationFormat>Breedbeeld</PresentationFormat>
  <Paragraphs>28</Paragraphs>
  <Slides>6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Introductie: video</vt:lpstr>
      <vt:lpstr>Het BuurtPensioen </vt:lpstr>
      <vt:lpstr>Het BuurtPensioen vandaag 11 antennes, meer dan 650 deelnemers, tal van partners</vt:lpstr>
      <vt:lpstr>Meer weten?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Jari Van Den Bossche</dc:creator>
  <cp:lastModifiedBy>Van Vreckem Isabelle</cp:lastModifiedBy>
  <cp:revision>35</cp:revision>
  <dcterms:created xsi:type="dcterms:W3CDTF">2021-09-07T09:40:23Z</dcterms:created>
  <dcterms:modified xsi:type="dcterms:W3CDTF">2021-09-15T19:26:31Z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0x010100502FD1A7D095EE47987204F6B58CC4E5</vt:lpwstr>
  </property>
</Properties>
</file>